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1066-E639-4AF6-90D2-5ABC9F21D42B}" type="datetimeFigureOut">
              <a:rPr lang="en-US" smtClean="0"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DEAD-D120-423C-803C-A0499D0C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Vezma - Admin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Adding a new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5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Admin adds a new user </a:t>
            </a:r>
            <a:r>
              <a:rPr lang="en-US" dirty="0" smtClean="0">
                <a:sym typeface="Wingdings" panose="05000000000000000000" pitchFamily="2" charset="2"/>
              </a:rPr>
              <a:t> an email invitation is send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 receives an Admin email invitation and clicks accepts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 will create password for their private Vezma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 installs the Vezma app on their smartphone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users starts Vezma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users logs in with their email address / password that has used when creating Vezma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user starts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ezma.com/assets/how-to-mac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" y="924719"/>
            <a:ext cx="10392956" cy="60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isplaying 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04" y="1485901"/>
            <a:ext cx="7187035" cy="45846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0100" y="1603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1. Admin invites a new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8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vezma.com/assets/how-to-mac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" y="924719"/>
            <a:ext cx="10392956" cy="60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03500" y="1652588"/>
            <a:ext cx="7073900" cy="4481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48"/>
            <a:ext cx="12623800" cy="1325563"/>
          </a:xfrm>
        </p:spPr>
        <p:txBody>
          <a:bodyPr/>
          <a:lstStyle/>
          <a:p>
            <a:r>
              <a:rPr lang="en-US" dirty="0" smtClean="0"/>
              <a:t>2. User accepts Admin email invitation to join Vezma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647" y="1652588"/>
            <a:ext cx="4890763" cy="43799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32350" y="3305573"/>
            <a:ext cx="32893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vezma.com/assets/how-to-mac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44" y="1153319"/>
            <a:ext cx="10392956" cy="60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204390"/>
            <a:ext cx="8483600" cy="1325563"/>
          </a:xfrm>
        </p:spPr>
        <p:txBody>
          <a:bodyPr/>
          <a:lstStyle/>
          <a:p>
            <a:r>
              <a:rPr lang="en-US" dirty="0" smtClean="0"/>
              <a:t>3. User creates Vezma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92" y="1906588"/>
            <a:ext cx="7238435" cy="44434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56300" y="4318000"/>
            <a:ext cx="32893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250825"/>
            <a:ext cx="11023601" cy="1325563"/>
          </a:xfrm>
        </p:spPr>
        <p:txBody>
          <a:bodyPr/>
          <a:lstStyle/>
          <a:p>
            <a:r>
              <a:rPr lang="en-US" dirty="0" smtClean="0"/>
              <a:t>4. Ways to installs Vezma app on the phone  </a:t>
            </a:r>
            <a:endParaRPr lang="en-US" dirty="0"/>
          </a:p>
        </p:txBody>
      </p:sp>
      <p:pic>
        <p:nvPicPr>
          <p:cNvPr id="2050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8" y="1906588"/>
            <a:ext cx="3854628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62" y="3968173"/>
            <a:ext cx="3247323" cy="16452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388" y="2663387"/>
            <a:ext cx="2581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Vezma.com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3804" y="6186213"/>
            <a:ext cx="356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R"/>
            </a:pPr>
            <a:r>
              <a:rPr lang="en-US" sz="1200" dirty="0" smtClean="0"/>
              <a:t>Open Vezma.com page on the phone and in footer</a:t>
            </a:r>
          </a:p>
          <a:p>
            <a:r>
              <a:rPr lang="en-US" sz="1200" dirty="0" smtClean="0"/>
              <a:t>click on download </a:t>
            </a:r>
            <a:endParaRPr lang="en-US" sz="1200" dirty="0"/>
          </a:p>
        </p:txBody>
      </p:sp>
      <p:pic>
        <p:nvPicPr>
          <p:cNvPr id="11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71" y="1871397"/>
            <a:ext cx="3854628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6728" y="6205776"/>
            <a:ext cx="374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b) Open </a:t>
            </a:r>
            <a:r>
              <a:rPr lang="en-US" sz="1200" dirty="0" err="1" smtClean="0"/>
              <a:t>Appstore</a:t>
            </a:r>
            <a:r>
              <a:rPr lang="en-US" sz="1200" dirty="0" smtClean="0"/>
              <a:t> (Google Play, iTunes, Windows phone) </a:t>
            </a:r>
          </a:p>
          <a:p>
            <a:r>
              <a:rPr lang="en-US" sz="1200" dirty="0" smtClean="0"/>
              <a:t>and search Vezma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840951" y="2320059"/>
            <a:ext cx="3202068" cy="329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67655" y="2428040"/>
            <a:ext cx="2673174" cy="47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Vezma</a:t>
            </a:r>
            <a:endParaRPr lang="en-US" dirty="0"/>
          </a:p>
        </p:txBody>
      </p:sp>
      <p:pic>
        <p:nvPicPr>
          <p:cNvPr id="15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23" y="1871397"/>
            <a:ext cx="3854628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700184" y="6158396"/>
            <a:ext cx="299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c) Open Admin invitation email on the phone</a:t>
            </a:r>
          </a:p>
          <a:p>
            <a:r>
              <a:rPr lang="en-US" sz="1200" dirty="0" smtClean="0"/>
              <a:t>and Click on the download button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679" y="2740771"/>
            <a:ext cx="3207679" cy="287263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508771" y="5049705"/>
            <a:ext cx="32893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71726" y="5115190"/>
            <a:ext cx="32893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098" y="127675"/>
            <a:ext cx="11023601" cy="1325563"/>
          </a:xfrm>
        </p:spPr>
        <p:txBody>
          <a:bodyPr/>
          <a:lstStyle/>
          <a:p>
            <a:r>
              <a:rPr lang="en-US" dirty="0" smtClean="0"/>
              <a:t>5. User starts the app by clicking on Vezma icon</a:t>
            </a:r>
            <a:endParaRPr lang="en-US" dirty="0"/>
          </a:p>
        </p:txBody>
      </p:sp>
      <p:pic>
        <p:nvPicPr>
          <p:cNvPr id="2050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1576388"/>
            <a:ext cx="4670425" cy="47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586" y="2098470"/>
            <a:ext cx="3995113" cy="42154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34811" y="3159222"/>
            <a:ext cx="1051888" cy="785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6. User log-ins into on the App providing its email and Vezma password</a:t>
            </a:r>
            <a:endParaRPr lang="en-US" dirty="0"/>
          </a:p>
        </p:txBody>
      </p:sp>
      <p:pic>
        <p:nvPicPr>
          <p:cNvPr id="4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1690688"/>
            <a:ext cx="4670425" cy="47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185" y="2174194"/>
            <a:ext cx="3962115" cy="42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7.  The Vezma app is ready to be used</a:t>
            </a:r>
            <a:endParaRPr lang="en-US" dirty="0"/>
          </a:p>
        </p:txBody>
      </p:sp>
      <p:pic>
        <p:nvPicPr>
          <p:cNvPr id="5" name="Picture 2" descr="mobil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29" y="1930876"/>
            <a:ext cx="4670425" cy="47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1" y="2012214"/>
            <a:ext cx="4000500" cy="46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Vezma - Admin</vt:lpstr>
      <vt:lpstr>The process overview</vt:lpstr>
      <vt:lpstr>1. Admin invites a new user</vt:lpstr>
      <vt:lpstr>2. User accepts Admin email invitation to join Vezma</vt:lpstr>
      <vt:lpstr>3. User creates Vezma password</vt:lpstr>
      <vt:lpstr>4. Ways to installs Vezma app on the phone  </vt:lpstr>
      <vt:lpstr>5. User starts the app by clicking on Vezma icon</vt:lpstr>
      <vt:lpstr>6. User log-ins into on the App providing its email and Vezma password</vt:lpstr>
      <vt:lpstr>7.  The Vezma app is ready to be used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Vezma - Admin</dc:title>
  <dc:creator>Richard Voda</dc:creator>
  <cp:lastModifiedBy>Richard Voda</cp:lastModifiedBy>
  <cp:revision>6</cp:revision>
  <dcterms:created xsi:type="dcterms:W3CDTF">2014-06-06T14:41:53Z</dcterms:created>
  <dcterms:modified xsi:type="dcterms:W3CDTF">2014-06-06T15:11:12Z</dcterms:modified>
</cp:coreProperties>
</file>